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undos_Congress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pic>
        <p:nvPicPr>
          <p:cNvPr id="4" name="Picture 3" descr="Fundos_Congresso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8" y="-16075"/>
            <a:ext cx="9260561" cy="70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8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4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1365-C032-A44E-838A-4C1255A9A336}" type="datetimeFigureOut">
              <a:rPr lang="en-US" smtClean="0"/>
              <a:t>05/11/14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3404-79F4-114A-9648-E8DDDC95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5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83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1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Ana Tavares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 Tavares</dc:creator>
  <cp:lastModifiedBy>Ana  Tavares</cp:lastModifiedBy>
  <cp:revision>3</cp:revision>
  <dcterms:created xsi:type="dcterms:W3CDTF">2014-11-05T22:06:38Z</dcterms:created>
  <dcterms:modified xsi:type="dcterms:W3CDTF">2014-11-05T22:17:06Z</dcterms:modified>
</cp:coreProperties>
</file>